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2-07T12:12:16.279" idx="1">
    <p:pos x="7700" y="87"/>
    <p:text/>
    <p:extLst>
      <p:ext uri="{C676402C-5697-4E1C-873F-D02D1690AC5C}">
        <p15:threadingInfo xmlns:p15="http://schemas.microsoft.com/office/powerpoint/2012/main" timeZoneBias="-180"/>
      </p:ext>
    </p:extLst>
  </p:cm>
  <p:cm authorId="0" dt="2023-12-07T12:15:01.260" idx="2">
    <p:pos x="7836" y="223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2B357-A652-4875-80B4-ABBAE690BF32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2BFFB-8063-40CD-9B52-267BA9CCB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777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C7FCE-A624-4572-B5B0-65E3B55A6661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37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77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25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06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11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79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25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91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21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60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5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89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07DA9-AF9D-4765-B356-CD8B3187DEBD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CA351-16C9-4B1C-9074-A738E13C9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87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g"/><Relationship Id="rId4" Type="http://schemas.openxmlformats.org/officeDocument/2006/relationships/image" Target="../media/image3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587" y="292102"/>
            <a:ext cx="11608087" cy="10486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школьной волейбольной Лиги 2023г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Uchitel\Desktop\Публичный отчет 2023\Спорт\IMG-20230531-WA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" y="1315519"/>
            <a:ext cx="6165233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chitel\Desktop\Публичный отчет 2023\Спорт\IMG_20230531_111324_3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620" y="2620587"/>
            <a:ext cx="5982393" cy="428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34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Гольф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chitel\Downloads\Zwo9vvnwPBE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52" y="177014"/>
            <a:ext cx="4364181" cy="581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chitel\Downloads\IMG-20230530-WA0005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123" y="1719349"/>
            <a:ext cx="6594764" cy="494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57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7C6BF-43BB-4491-9026-9C22EA7D3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825" y="277731"/>
            <a:ext cx="10609043" cy="407412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Инновации школы</a:t>
            </a:r>
            <a:endParaRPr lang="ru-RU" sz="7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2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" y="138545"/>
            <a:ext cx="12192000" cy="6858000"/>
          </a:xfrm>
          <a:prstGeom prst="rect">
            <a:avLst/>
          </a:prstGeom>
        </p:spPr>
      </p:pic>
      <p:pic>
        <p:nvPicPr>
          <p:cNvPr id="6" name="Picture 2" descr="C:\Users\13\Desktop\Структура ИМЦ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69" y="170345"/>
            <a:ext cx="11045943" cy="68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9447573" y="2105924"/>
            <a:ext cx="1818967" cy="2104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684776" y="2126071"/>
            <a:ext cx="72000" cy="796413"/>
          </a:xfrm>
          <a:prstGeom prst="rect">
            <a:avLst/>
          </a:prstGeom>
          <a:solidFill>
            <a:srgbClr val="3F47CD"/>
          </a:solidFill>
          <a:ln>
            <a:solidFill>
              <a:srgbClr val="282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-10800000">
            <a:off x="9656945" y="2647232"/>
            <a:ext cx="127662" cy="614103"/>
          </a:xfrm>
          <a:prstGeom prst="triangle">
            <a:avLst/>
          </a:prstGeom>
          <a:solidFill>
            <a:srgbClr val="3F47CD"/>
          </a:solidFill>
          <a:ln>
            <a:solidFill>
              <a:srgbClr val="282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100038" y="3470550"/>
            <a:ext cx="1257019" cy="687494"/>
          </a:xfrm>
          <a:prstGeom prst="roundRect">
            <a:avLst/>
          </a:prstGeom>
          <a:solidFill>
            <a:srgbClr val="E5F2DE"/>
          </a:solidFill>
          <a:ln>
            <a:solidFill>
              <a:srgbClr val="ABBC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00037" y="3525756"/>
            <a:ext cx="13134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Narrow" panose="020B0606020202030204" pitchFamily="34" charset="0"/>
              </a:rPr>
              <a:t>Авиастроительные классы</a:t>
            </a:r>
          </a:p>
          <a:p>
            <a:pPr algn="ctr"/>
            <a:r>
              <a:rPr lang="ru-RU" sz="105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Narrow" panose="020B0606020202030204" pitchFamily="34" charset="0"/>
              </a:rPr>
              <a:t>5 А,Б,В,Г</a:t>
            </a:r>
            <a:endParaRPr lang="ru-RU" sz="1050" b="1" dirty="0">
              <a:solidFill>
                <a:prstClr val="black">
                  <a:lumMod val="95000"/>
                  <a:lumOff val="5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137603" y="4424516"/>
            <a:ext cx="1257019" cy="668594"/>
          </a:xfrm>
          <a:prstGeom prst="roundRect">
            <a:avLst/>
          </a:prstGeom>
          <a:solidFill>
            <a:srgbClr val="E5F2DE"/>
          </a:solidFill>
          <a:ln>
            <a:solidFill>
              <a:srgbClr val="BCC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82914" y="4434349"/>
            <a:ext cx="13477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Судостроительные классы</a:t>
            </a:r>
          </a:p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10А</a:t>
            </a:r>
            <a:endParaRPr lang="ru-RU" sz="11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Соединительная линия уступом 18"/>
          <p:cNvCxnSpPr>
            <a:stCxn id="15" idx="1"/>
          </p:cNvCxnSpPr>
          <p:nvPr/>
        </p:nvCxnSpPr>
        <p:spPr>
          <a:xfrm rot="10800000" flipV="1">
            <a:off x="9019061" y="3814296"/>
            <a:ext cx="80977" cy="1121497"/>
          </a:xfrm>
          <a:prstGeom prst="bentConnector2">
            <a:avLst/>
          </a:prstGeom>
          <a:ln>
            <a:solidFill>
              <a:srgbClr val="A9B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1082719" y="2073637"/>
            <a:ext cx="72000" cy="742026"/>
          </a:xfrm>
          <a:prstGeom prst="rect">
            <a:avLst/>
          </a:prstGeom>
          <a:solidFill>
            <a:srgbClr val="3F47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10800000">
            <a:off x="11052351" y="2615182"/>
            <a:ext cx="132735" cy="614104"/>
          </a:xfrm>
          <a:prstGeom prst="triangle">
            <a:avLst/>
          </a:prstGeom>
          <a:solidFill>
            <a:srgbClr val="3F47CD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0590447" y="3470550"/>
            <a:ext cx="1140542" cy="710708"/>
          </a:xfrm>
          <a:prstGeom prst="roundRect">
            <a:avLst/>
          </a:prstGeom>
          <a:solidFill>
            <a:srgbClr val="E5F2DE"/>
          </a:solidFill>
          <a:ln>
            <a:solidFill>
              <a:srgbClr val="B9C8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170653" y="3525401"/>
            <a:ext cx="1980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Школьная </a:t>
            </a:r>
          </a:p>
          <a:p>
            <a:pPr algn="ctr"/>
            <a:r>
              <a:rPr lang="ru-RU" sz="105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бизнес-компания    </a:t>
            </a:r>
          </a:p>
          <a:p>
            <a:pPr algn="ctr"/>
            <a:r>
              <a:rPr lang="ru-RU" sz="105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«Школа добра»</a:t>
            </a:r>
            <a:endParaRPr lang="ru-RU" sz="105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9019062" y="4935794"/>
            <a:ext cx="118541" cy="0"/>
          </a:xfrm>
          <a:prstGeom prst="line">
            <a:avLst/>
          </a:prstGeom>
          <a:ln>
            <a:solidFill>
              <a:srgbClr val="A9B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66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4" y="706582"/>
            <a:ext cx="11313639" cy="605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596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Встреча делегации Консорциума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0822" y="706581"/>
            <a:ext cx="11779134" cy="547038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817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chitel\Desktop\Консорциум\16981528363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7" y="220595"/>
            <a:ext cx="6229351" cy="415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Uchitel\Desktop\Консорциум\16981535177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61" y="2695593"/>
            <a:ext cx="6305551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140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3945" y="18"/>
            <a:ext cx="8129955" cy="217169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3945" y="138563"/>
            <a:ext cx="9151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Выездное заседание Консорциума в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Республику Татарстан (май 2023 г.)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6"/>
          <a:stretch/>
        </p:blipFill>
        <p:spPr>
          <a:xfrm>
            <a:off x="1623753" y="1231203"/>
            <a:ext cx="8759536" cy="547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6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chitel\Desktop\Консорциум\169815283632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62" y="274888"/>
            <a:ext cx="5991225" cy="383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28" y="2594164"/>
            <a:ext cx="6347797" cy="405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784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chitel\Desktop\Консорциум\16981535177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" y="365125"/>
            <a:ext cx="9477376" cy="632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0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37" y="286389"/>
            <a:ext cx="10563225" cy="635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616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chitel\Desktop\Консорциум\169815283628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8" y="18"/>
            <a:ext cx="6598341" cy="440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chitel\Desktop\Консорциум\16981535177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2790843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658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11" y="200025"/>
            <a:ext cx="6231280" cy="397374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37" y="2681306"/>
            <a:ext cx="6284913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585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chitel\Desktop\Консорциум\169815283627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6" y="0"/>
            <a:ext cx="6189013" cy="412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chitel\Desktop\Консорциум\16981535177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1" y="2614631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00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chitel\Desktop\Консорциум\169815351776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38"/>
            <a:ext cx="6296104" cy="420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1" y="2717800"/>
            <a:ext cx="6205539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357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chitel\Desktop\Консорциум\169815283613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54522"/>
            <a:ext cx="6019800" cy="401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chitel\Desktop\Консорциум\16981528361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49" y="2452600"/>
            <a:ext cx="6267451" cy="41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338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chitel\Desktop\Консорциум\169815283615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86" y="231299"/>
            <a:ext cx="5695951" cy="380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chitel\Desktop\Консорциум\16981528361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2614631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528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chitel\Desktop\Консорциум\169815283616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73" y="233381"/>
            <a:ext cx="5765979" cy="384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chitel\Desktop\Консорциум\16981528361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2595581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676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chitel\Desktop\Консорциум\16981528362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9" y="142892"/>
            <a:ext cx="6077832" cy="405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Uchitel\Desktop\Консорциум\16981528363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2662256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378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chitel\Desktop\Консорциум\16981535177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95" y="0"/>
            <a:ext cx="6345361" cy="423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2" y="2492393"/>
            <a:ext cx="6821488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473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chitel\Desktop\Консорциум\16981528361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13" y="99002"/>
            <a:ext cx="9905999" cy="660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062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chitel\Downloads\IMG-20231207-WA0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955" y="177800"/>
            <a:ext cx="5976851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975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309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3945" y="18"/>
            <a:ext cx="8129955" cy="217169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" y="-110836"/>
            <a:ext cx="1023850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работы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инженерно-математического центра </a:t>
            </a:r>
            <a:endParaRPr lang="en-US" sz="4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полугодие </a:t>
            </a:r>
            <a:endParaRPr lang="en-US" sz="4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учебного года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8" name="Picture 3" descr="F:\Музей\Документация\вид школы\В овал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81" y="227273"/>
            <a:ext cx="2117443" cy="158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Эмблема copy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45" y="227273"/>
            <a:ext cx="1627983" cy="158754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369" y="301137"/>
            <a:ext cx="2174667" cy="134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7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79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75453" y="138562"/>
            <a:ext cx="7593931" cy="62622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</a:t>
            </a: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межрегиональный онлайн-турнир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АтомоХод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</a:p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10А класса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Жуков Юрий   </a:t>
            </a: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Хуснутдинов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Амир  </a:t>
            </a: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Яруллин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Амир  </a:t>
            </a: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Сибгатуллина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Ильвина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Ефимова Виктория  </a:t>
            </a:r>
          </a:p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Ляпченкова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" t="14392"/>
          <a:stretch/>
        </p:blipFill>
        <p:spPr>
          <a:xfrm>
            <a:off x="4836399" y="1398922"/>
            <a:ext cx="7159087" cy="46931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493" y="4401376"/>
            <a:ext cx="3216519" cy="2415170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1171298" y="4509764"/>
          <a:ext cx="3332017" cy="2306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6" imgW="7429406" imgH="5143320" progId="Acrobat.Document.DC">
                  <p:embed/>
                </p:oleObj>
              </mc:Choice>
              <mc:Fallback>
                <p:oleObj name="Acrobat Document" r:id="rId6" imgW="7429406" imgH="5143320" progId="Acrobat.Document.DC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71298" y="4509764"/>
                        <a:ext cx="3332017" cy="2306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4583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0217" y="207835"/>
            <a:ext cx="8063347" cy="6054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</a:t>
            </a:r>
          </a:p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атематической викторины </a:t>
            </a:r>
          </a:p>
          <a:p>
            <a:pPr marL="0" indent="0" algn="ctr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«Онлайн игра»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оманда 5х классов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Ахметова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Ясмина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5А класс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Зиннуров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Камиль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5В класс</a:t>
            </a: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Цапок Григорий 5Г класс</a:t>
            </a:r>
          </a:p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Учителя-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Чеканина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О.Г.</a:t>
            </a:r>
          </a:p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Шулаева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Е.Н.</a:t>
            </a:r>
            <a:endParaRPr lang="ru-RU" sz="2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6" r="21250"/>
          <a:stretch/>
        </p:blipFill>
        <p:spPr>
          <a:xfrm>
            <a:off x="5015495" y="1984946"/>
            <a:ext cx="6816141" cy="464245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157" y="4271204"/>
            <a:ext cx="3567545" cy="254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450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Широкоэкранный</PresentationFormat>
  <Paragraphs>45</Paragraphs>
  <Slides>24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Times New Roman</vt:lpstr>
      <vt:lpstr>Тема Office</vt:lpstr>
      <vt:lpstr>Acrobat Document</vt:lpstr>
      <vt:lpstr>Призеры школьной волейбольной Лиги 2023г.</vt:lpstr>
      <vt:lpstr>Школьный Гольф</vt:lpstr>
      <vt:lpstr>Инновации школы</vt:lpstr>
      <vt:lpstr>Презентация PowerPoint</vt:lpstr>
      <vt:lpstr>      Встреча делегации Консорциума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Призеры школьной волейбольной Лиги 2023г.</dc:title>
  <dc:creator>Пользователь</dc:creator>
  <cp:lastModifiedBy>Пользователь</cp:lastModifiedBy>
  <cp:revision>2</cp:revision>
  <dcterms:created xsi:type="dcterms:W3CDTF">2023-12-11T12:15:52Z</dcterms:created>
  <dcterms:modified xsi:type="dcterms:W3CDTF">2023-12-11T12:24:03Z</dcterms:modified>
</cp:coreProperties>
</file>